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2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4,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May 4,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May 4,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May 4,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4,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May 4,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May 4,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May 4, 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4,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4, 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4,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May 4, 2012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Draw your own Stamp</a:t>
            </a:r>
            <a:endParaRPr lang="en-US" dirty="0"/>
          </a:p>
        </p:txBody>
      </p:sp>
      <p:sp>
        <p:nvSpPr>
          <p:cNvPr id="3" name="Subtitle 2"/>
          <p:cNvSpPr>
            <a:spLocks noGrp="1"/>
          </p:cNvSpPr>
          <p:nvPr>
            <p:ph type="subTitle" idx="1"/>
          </p:nvPr>
        </p:nvSpPr>
        <p:spPr/>
        <p:txBody>
          <a:bodyPr/>
          <a:lstStyle/>
          <a:p>
            <a:r>
              <a:rPr lang="en-US" dirty="0" smtClean="0"/>
              <a:t>Illustrator</a:t>
            </a:r>
            <a:endParaRPr lang="en-US" dirty="0"/>
          </a:p>
        </p:txBody>
      </p:sp>
    </p:spTree>
    <p:extLst>
      <p:ext uri="{BB962C8B-B14F-4D97-AF65-F5344CB8AC3E}">
        <p14:creationId xmlns:p14="http://schemas.microsoft.com/office/powerpoint/2010/main" val="191955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Upload to Google Docs Activities,</a:t>
            </a:r>
            <a:r>
              <a:rPr lang="en-US" dirty="0"/>
              <a:t> </a:t>
            </a:r>
            <a:r>
              <a:rPr lang="en-US" dirty="0" smtClean="0"/>
              <a:t>name it Dove Stamp. For the remainder of class, come up with your own unique stamp, that includes an image and text.</a:t>
            </a:r>
            <a:endParaRPr lang="en-US" dirty="0"/>
          </a:p>
        </p:txBody>
      </p:sp>
    </p:spTree>
    <p:extLst>
      <p:ext uri="{BB962C8B-B14F-4D97-AF65-F5344CB8AC3E}">
        <p14:creationId xmlns:p14="http://schemas.microsoft.com/office/powerpoint/2010/main" val="40913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Begin by </a:t>
            </a:r>
            <a:r>
              <a:rPr lang="en-US" dirty="0"/>
              <a:t>drawing a rectangle with your Rectangle Tool. Next copy the rectangle by pressing Ctrl/</a:t>
            </a:r>
            <a:r>
              <a:rPr lang="en-US" dirty="0" err="1"/>
              <a:t>Command+C</a:t>
            </a:r>
            <a:r>
              <a:rPr lang="en-US" dirty="0"/>
              <a:t> and duplicate 2 copies of the rectangle by pressing Ctrl/</a:t>
            </a:r>
            <a:r>
              <a:rPr lang="en-US" dirty="0" err="1"/>
              <a:t>Command+F</a:t>
            </a:r>
            <a:r>
              <a:rPr lang="en-US" dirty="0"/>
              <a:t> twice. Go to your Layers Palette and hide one of the rectangles as we will offset it later to create the inner edge of the stamp. Now, here’s the trick, we will need to create round dotted lines around the stamp. Open up you Stroke Palette and select the topmost rectangle. Copy the settings below. Make sure dash is kept at 0pt and gap is larger than the Weight. (Adjust your gap settings if you find the dotted lines overlap) Also select Round Caps for the Stroke as boxed in red.</a:t>
            </a:r>
            <a:endParaRPr lang="en-US" dirty="0"/>
          </a:p>
        </p:txBody>
      </p:sp>
      <p:pic>
        <p:nvPicPr>
          <p:cNvPr id="4" name="Picture 3"/>
          <p:cNvPicPr>
            <a:picLocks noChangeAspect="1"/>
          </p:cNvPicPr>
          <p:nvPr/>
        </p:nvPicPr>
        <p:blipFill>
          <a:blip r:embed="rId2"/>
          <a:stretch>
            <a:fillRect/>
          </a:stretch>
        </p:blipFill>
        <p:spPr>
          <a:xfrm>
            <a:off x="1761957" y="3664413"/>
            <a:ext cx="6942580" cy="3193587"/>
          </a:xfrm>
          <a:prstGeom prst="rect">
            <a:avLst/>
          </a:prstGeom>
        </p:spPr>
      </p:pic>
    </p:spTree>
    <p:extLst>
      <p:ext uri="{BB962C8B-B14F-4D97-AF65-F5344CB8AC3E}">
        <p14:creationId xmlns:p14="http://schemas.microsoft.com/office/powerpoint/2010/main" val="93497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Now we will need to expand the dotted </a:t>
            </a:r>
            <a:r>
              <a:rPr lang="en-US" dirty="0" err="1"/>
              <a:t>lines.Go</a:t>
            </a:r>
            <a:r>
              <a:rPr lang="en-US" dirty="0"/>
              <a:t> Object&gt;Flatten Transparency. Make sure it is set to 100% vector as shown below. Click ok when done.</a:t>
            </a:r>
          </a:p>
          <a:p>
            <a:endParaRPr lang="en-US" dirty="0"/>
          </a:p>
        </p:txBody>
      </p:sp>
      <p:pic>
        <p:nvPicPr>
          <p:cNvPr id="4" name="Picture 3"/>
          <p:cNvPicPr>
            <a:picLocks noChangeAspect="1"/>
          </p:cNvPicPr>
          <p:nvPr/>
        </p:nvPicPr>
        <p:blipFill>
          <a:blip r:embed="rId2"/>
          <a:stretch>
            <a:fillRect/>
          </a:stretch>
        </p:blipFill>
        <p:spPr>
          <a:xfrm>
            <a:off x="2032000" y="2014083"/>
            <a:ext cx="5080000" cy="3517900"/>
          </a:xfrm>
          <a:prstGeom prst="rect">
            <a:avLst/>
          </a:prstGeom>
        </p:spPr>
      </p:pic>
    </p:spTree>
    <p:extLst>
      <p:ext uri="{BB962C8B-B14F-4D97-AF65-F5344CB8AC3E}">
        <p14:creationId xmlns:p14="http://schemas.microsoft.com/office/powerpoint/2010/main" val="182395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Select the expanded dotted lines and the rectangle below. Open up your Pathfinder Palette and hold Alt/Option and select Subtract from shape area. This will give you the </a:t>
            </a:r>
            <a:r>
              <a:rPr lang="en-US" dirty="0" err="1"/>
              <a:t>sawtooth</a:t>
            </a:r>
            <a:r>
              <a:rPr lang="en-US" dirty="0"/>
              <a:t> edges of a stamp.</a:t>
            </a:r>
            <a:endParaRPr lang="en-US" dirty="0"/>
          </a:p>
        </p:txBody>
      </p:sp>
      <p:pic>
        <p:nvPicPr>
          <p:cNvPr id="4" name="Picture 3"/>
          <p:cNvPicPr>
            <a:picLocks noChangeAspect="1"/>
          </p:cNvPicPr>
          <p:nvPr/>
        </p:nvPicPr>
        <p:blipFill>
          <a:blip r:embed="rId2"/>
          <a:stretch>
            <a:fillRect/>
          </a:stretch>
        </p:blipFill>
        <p:spPr>
          <a:xfrm>
            <a:off x="1397000" y="1968500"/>
            <a:ext cx="6350000" cy="2921000"/>
          </a:xfrm>
          <a:prstGeom prst="rect">
            <a:avLst/>
          </a:prstGeom>
        </p:spPr>
      </p:pic>
    </p:spTree>
    <p:extLst>
      <p:ext uri="{BB962C8B-B14F-4D97-AF65-F5344CB8AC3E}">
        <p14:creationId xmlns:p14="http://schemas.microsoft.com/office/powerpoint/2010/main" val="161156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Drawing the stamp graphic</a:t>
            </a:r>
            <a:endParaRPr lang="en-US" dirty="0"/>
          </a:p>
        </p:txBody>
      </p:sp>
      <p:sp>
        <p:nvSpPr>
          <p:cNvPr id="3" name="Content Placeholder 2"/>
          <p:cNvSpPr>
            <a:spLocks noGrp="1"/>
          </p:cNvSpPr>
          <p:nvPr>
            <p:ph idx="1"/>
          </p:nvPr>
        </p:nvSpPr>
        <p:spPr/>
        <p:txBody>
          <a:bodyPr/>
          <a:lstStyle/>
          <a:p>
            <a:r>
              <a:rPr lang="en-US" dirty="0"/>
              <a:t>Go to you Layers Palette and show the hidden layer of our original rectangle. Go Object&gt;Path&gt;Offset Path. Enter a negative value. This will create the inner edge of our graphic area. Now I will start filling my stamp with different colors. </a:t>
            </a:r>
            <a:r>
              <a:rPr lang="en-US" dirty="0" smtClean="0"/>
              <a:t>Start drawing your own graphic- this time, try to draw a dove, and write the word “peace” using the text tool.</a:t>
            </a:r>
            <a:endParaRPr lang="en-US" dirty="0"/>
          </a:p>
        </p:txBody>
      </p:sp>
      <p:pic>
        <p:nvPicPr>
          <p:cNvPr id="4" name="Picture 3"/>
          <p:cNvPicPr>
            <a:picLocks noChangeAspect="1"/>
          </p:cNvPicPr>
          <p:nvPr/>
        </p:nvPicPr>
        <p:blipFill>
          <a:blip r:embed="rId2"/>
          <a:stretch>
            <a:fillRect/>
          </a:stretch>
        </p:blipFill>
        <p:spPr>
          <a:xfrm>
            <a:off x="1397000" y="2948069"/>
            <a:ext cx="6350000" cy="2159000"/>
          </a:xfrm>
          <a:prstGeom prst="rect">
            <a:avLst/>
          </a:prstGeom>
        </p:spPr>
      </p:pic>
    </p:spTree>
    <p:extLst>
      <p:ext uri="{BB962C8B-B14F-4D97-AF65-F5344CB8AC3E}">
        <p14:creationId xmlns:p14="http://schemas.microsoft.com/office/powerpoint/2010/main" val="413837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 have a star burst effect behind the dove. To create this effect go and select your Flare tool and draw a sun flare. I then hide it behind the dove. </a:t>
            </a:r>
            <a:endParaRPr lang="en-US" dirty="0"/>
          </a:p>
        </p:txBody>
      </p:sp>
      <p:pic>
        <p:nvPicPr>
          <p:cNvPr id="4" name="Picture 3"/>
          <p:cNvPicPr>
            <a:picLocks noChangeAspect="1"/>
          </p:cNvPicPr>
          <p:nvPr/>
        </p:nvPicPr>
        <p:blipFill>
          <a:blip r:embed="rId2"/>
          <a:stretch>
            <a:fillRect/>
          </a:stretch>
        </p:blipFill>
        <p:spPr>
          <a:xfrm>
            <a:off x="1397000" y="2349500"/>
            <a:ext cx="6350000" cy="2159000"/>
          </a:xfrm>
          <a:prstGeom prst="rect">
            <a:avLst/>
          </a:prstGeom>
        </p:spPr>
      </p:pic>
    </p:spTree>
    <p:extLst>
      <p:ext uri="{BB962C8B-B14F-4D97-AF65-F5344CB8AC3E}">
        <p14:creationId xmlns:p14="http://schemas.microsoft.com/office/powerpoint/2010/main" val="200754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Creating the mail stamp</a:t>
            </a:r>
            <a:endParaRPr lang="en-US" dirty="0"/>
          </a:p>
        </p:txBody>
      </p:sp>
      <p:sp>
        <p:nvSpPr>
          <p:cNvPr id="3" name="Content Placeholder 2"/>
          <p:cNvSpPr>
            <a:spLocks noGrp="1"/>
          </p:cNvSpPr>
          <p:nvPr>
            <p:ph idx="1"/>
          </p:nvPr>
        </p:nvSpPr>
        <p:spPr/>
        <p:txBody>
          <a:bodyPr/>
          <a:lstStyle/>
          <a:p>
            <a:r>
              <a:rPr lang="en-US" dirty="0"/>
              <a:t>Let’s move on to the final step of creating the mail stamp. Draw a circle using Circle Tool and holding Shift as you draw. Draw a smaller circle inside it. Next draw a line with the Line Segment Tool by holding Shift and drag. Select the Line and hold Alt/Option and drag down to duplicate a new line. After you have created 5 rows of lines, nudge the lines to the left so that it doesn’t overlap the circle.</a:t>
            </a:r>
          </a:p>
          <a:p>
            <a:r>
              <a:rPr lang="en-US" dirty="0"/>
              <a:t>Select the 5 rows of lines and go Effect&gt;Distort &amp; Transform&gt;</a:t>
            </a:r>
            <a:r>
              <a:rPr lang="en-US" dirty="0" err="1"/>
              <a:t>Zig</a:t>
            </a:r>
            <a:r>
              <a:rPr lang="en-US" dirty="0"/>
              <a:t> </a:t>
            </a:r>
            <a:r>
              <a:rPr lang="en-US" dirty="0" err="1"/>
              <a:t>Zag</a:t>
            </a:r>
            <a:r>
              <a:rPr lang="en-US" dirty="0"/>
              <a:t>. Enter the values </a:t>
            </a:r>
            <a:r>
              <a:rPr lang="en-US" dirty="0" smtClean="0"/>
              <a:t>on the next slide </a:t>
            </a:r>
            <a:r>
              <a:rPr lang="en-US" dirty="0"/>
              <a:t>and click Ok. Go Object&gt;Expand Appearance after that.</a:t>
            </a:r>
            <a:endParaRPr lang="en-US" dirty="0"/>
          </a:p>
        </p:txBody>
      </p:sp>
    </p:spTree>
    <p:extLst>
      <p:ext uri="{BB962C8B-B14F-4D97-AF65-F5344CB8AC3E}">
        <p14:creationId xmlns:p14="http://schemas.microsoft.com/office/powerpoint/2010/main" val="293867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0495" y="468827"/>
            <a:ext cx="7133872" cy="5749901"/>
          </a:xfrm>
          <a:prstGeom prst="rect">
            <a:avLst/>
          </a:prstGeom>
        </p:spPr>
      </p:pic>
    </p:spTree>
    <p:extLst>
      <p:ext uri="{BB962C8B-B14F-4D97-AF65-F5344CB8AC3E}">
        <p14:creationId xmlns:p14="http://schemas.microsoft.com/office/powerpoint/2010/main" val="152823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954635"/>
            <a:ext cx="7520940" cy="3579849"/>
          </a:xfrm>
        </p:spPr>
        <p:txBody>
          <a:bodyPr/>
          <a:lstStyle/>
          <a:p>
            <a:r>
              <a:rPr lang="en-US" dirty="0"/>
              <a:t>Open up your Brushes Palette (Window&gt;Brushes). Click the arrow icon at the top right and choose Open Brush Library&gt;</a:t>
            </a:r>
            <a:r>
              <a:rPr lang="en-US" dirty="0" err="1"/>
              <a:t>Artistic_ChalkCharcoalPencil</a:t>
            </a:r>
            <a:r>
              <a:rPr lang="en-US" dirty="0"/>
              <a:t>. Select your mail stamp and select a thin charcoal brush to give make it a textured line. Finally we will move our mail stamp over our stamp graphic and we are done.</a:t>
            </a:r>
            <a:endParaRPr lang="en-US" dirty="0"/>
          </a:p>
        </p:txBody>
      </p:sp>
      <p:pic>
        <p:nvPicPr>
          <p:cNvPr id="4" name="Picture 3"/>
          <p:cNvPicPr>
            <a:picLocks noChangeAspect="1"/>
          </p:cNvPicPr>
          <p:nvPr/>
        </p:nvPicPr>
        <p:blipFill>
          <a:blip r:embed="rId2"/>
          <a:stretch>
            <a:fillRect/>
          </a:stretch>
        </p:blipFill>
        <p:spPr>
          <a:xfrm>
            <a:off x="1572179" y="2108200"/>
            <a:ext cx="6350000" cy="4749800"/>
          </a:xfrm>
          <a:prstGeom prst="rect">
            <a:avLst/>
          </a:prstGeom>
        </p:spPr>
      </p:pic>
    </p:spTree>
    <p:extLst>
      <p:ext uri="{BB962C8B-B14F-4D97-AF65-F5344CB8AC3E}">
        <p14:creationId xmlns:p14="http://schemas.microsoft.com/office/powerpoint/2010/main" val="1220300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7</TotalTime>
  <Words>552</Words>
  <Application>Microsoft Macintosh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Draw your own Stamp</vt:lpstr>
      <vt:lpstr>PowerPoint Presentation</vt:lpstr>
      <vt:lpstr>PowerPoint Presentation</vt:lpstr>
      <vt:lpstr>PowerPoint Presentation</vt:lpstr>
      <vt:lpstr>2. Drawing the stamp graphic</vt:lpstr>
      <vt:lpstr>PowerPoint Presentation</vt:lpstr>
      <vt:lpstr>4. Creating the mail stamp</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 your own Stamp</dc:title>
  <dc:creator>Ky Turner</dc:creator>
  <cp:lastModifiedBy>Ky Turner</cp:lastModifiedBy>
  <cp:revision>1</cp:revision>
  <dcterms:created xsi:type="dcterms:W3CDTF">2012-05-04T17:04:32Z</dcterms:created>
  <dcterms:modified xsi:type="dcterms:W3CDTF">2012-05-04T17:12:05Z</dcterms:modified>
</cp:coreProperties>
</file>